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00DBB-EA4B-433F-B221-9BB7E47D1D6B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C7A6D-C39A-439C-8876-BBF74E13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Topics covered</a:t>
            </a:r>
            <a:r>
              <a:rPr lang="en-US" baseline="0" dirty="0" smtClean="0"/>
              <a:t> under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7A6D-C39A-439C-8876-BBF74E13F5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47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01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3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2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6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8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5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15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6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9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6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BCB70-DEC0-42A4-824E-DB79FF9205B3}" type="datetimeFigureOut">
              <a:rPr lang="en-US" smtClean="0"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C226C-73E5-46C8-8EBC-471B3E6D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470025"/>
          </a:xfrm>
        </p:spPr>
        <p:txBody>
          <a:bodyPr/>
          <a:lstStyle/>
          <a:p>
            <a:r>
              <a:rPr lang="en-US" dirty="0" smtClean="0"/>
              <a:t>Course Framework Creation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>
            <a:normAutofit/>
          </a:bodyPr>
          <a:lstStyle/>
          <a:p>
            <a:r>
              <a:rPr lang="en-US" dirty="0" smtClean="0"/>
              <a:t>Learning Environment</a:t>
            </a:r>
          </a:p>
          <a:p>
            <a:r>
              <a:rPr lang="en-US" dirty="0" smtClean="0"/>
              <a:t>Syllabus</a:t>
            </a:r>
          </a:p>
          <a:p>
            <a:r>
              <a:rPr lang="en-US" dirty="0" smtClean="0"/>
              <a:t>Orientation</a:t>
            </a:r>
          </a:p>
          <a:p>
            <a:r>
              <a:rPr lang="en-US" dirty="0" smtClean="0"/>
              <a:t>Course Organization</a:t>
            </a:r>
          </a:p>
          <a:p>
            <a:r>
              <a:rPr lang="en-US" dirty="0" smtClean="0"/>
              <a:t>Policies and Legal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954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 Support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409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Comprehensive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5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23</Words>
  <Application>Microsoft Office PowerPoint</Application>
  <PresentationFormat>On-screen Show (4:3)</PresentationFormat>
  <Paragraphs>12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Course Framework Creation</vt:lpstr>
      <vt:lpstr>Learning Environment</vt:lpstr>
      <vt:lpstr>Syllabus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Framework Creation</dc:title>
  <dc:creator>musgrove</dc:creator>
  <cp:lastModifiedBy>musgrove</cp:lastModifiedBy>
  <cp:revision>3</cp:revision>
  <dcterms:created xsi:type="dcterms:W3CDTF">2011-02-23T19:03:18Z</dcterms:created>
  <dcterms:modified xsi:type="dcterms:W3CDTF">2011-02-23T20:35:49Z</dcterms:modified>
</cp:coreProperties>
</file>