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2" r:id="rId8"/>
    <p:sldId id="265" r:id="rId9"/>
    <p:sldId id="269" r:id="rId10"/>
    <p:sldId id="271" r:id="rId11"/>
    <p:sldId id="272" r:id="rId12"/>
    <p:sldId id="270" r:id="rId13"/>
    <p:sldId id="268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671F9C5-99CC-45CF-AFA9-AD67A4236066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C3BD42A-17BA-42F1-B4CA-561F5D82FC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rk-learn.com/english/page.asp?p=questionnaire" TargetMode="External"/><Relationship Id="rId2" Type="http://schemas.openxmlformats.org/officeDocument/2006/relationships/hyperlink" Target="http://www.edutopia.org/multiple-intelligences-learning-styles-qui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study.tlt.psu.edu/ls/Questionnaire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xtranormal.com/" TargetMode="External"/><Relationship Id="rId2" Type="http://schemas.openxmlformats.org/officeDocument/2006/relationships/hyperlink" Target="http://www.voki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t.ly/fX6EdJ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fetc.org/Events/2011-Conference/Home.asp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G:\Technology%20in%20the%20Classroom\teacher.mov.wmv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home.fau.edu/musgrove/web/TeacherLinks.htm" TargetMode="External"/><Relationship Id="rId2" Type="http://schemas.openxmlformats.org/officeDocument/2006/relationships/hyperlink" Target="mailto:musgrove@fau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te.org/standards/nets-for-teachers.asp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beep.browardschools.com/ssoPortal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topia.org/project-based-learning-introduction-vide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G:\Technology%20in%20the%20Classroom\Abe,John%20Bobby%20and%20Martin.wmv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aueme2040.pbworks.com/w/page/32647335/FrontPage" TargetMode="External"/><Relationship Id="rId2" Type="http://schemas.openxmlformats.org/officeDocument/2006/relationships/hyperlink" Target="http://www.google.com/intl/en/option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topia.org/" TargetMode="External"/><Relationship Id="rId2" Type="http://schemas.openxmlformats.org/officeDocument/2006/relationships/hyperlink" Target="http://www.thinkfinity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4teachers.org/tools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tc.usf.edu/lit2go/" TargetMode="External"/><Relationship Id="rId2" Type="http://schemas.openxmlformats.org/officeDocument/2006/relationships/hyperlink" Target="http://www.tumblebooks.com/library/asp/home_tumblebooks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066800"/>
            <a:ext cx="7086600" cy="990599"/>
          </a:xfrm>
        </p:spPr>
        <p:txBody>
          <a:bodyPr>
            <a:normAutofit/>
          </a:bodyPr>
          <a:lstStyle/>
          <a:p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590800"/>
            <a:ext cx="6400800" cy="1295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“Technology is like make-up; it shouldn’t show, and you need to know where you are going to know what to put on.”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ccs.fau.edu/section_links/HBBLv2/fau_logo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038600"/>
            <a:ext cx="2743200" cy="117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43000" y="1143000"/>
            <a:ext cx="685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Technology in the Classroom</a:t>
            </a:r>
          </a:p>
        </p:txBody>
      </p:sp>
    </p:spTree>
    <p:extLst>
      <p:ext uri="{BB962C8B-B14F-4D97-AF65-F5344CB8AC3E}">
        <p14:creationId xmlns:p14="http://schemas.microsoft.com/office/powerpoint/2010/main" val="372042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6553200" cy="4267200"/>
          </a:xfrm>
        </p:spPr>
        <p:txBody>
          <a:bodyPr/>
          <a:lstStyle/>
          <a:p>
            <a:r>
              <a:rPr lang="en-US" sz="3600" dirty="0" smtClean="0">
                <a:hlinkClick r:id="rId2"/>
              </a:rPr>
              <a:t>Edutopia</a:t>
            </a:r>
            <a:endParaRPr lang="en-US" sz="3600" dirty="0" smtClean="0"/>
          </a:p>
          <a:p>
            <a:r>
              <a:rPr lang="sv-SE" sz="3600" i="1" dirty="0">
                <a:hlinkClick r:id="rId3"/>
              </a:rPr>
              <a:t>VARK</a:t>
            </a:r>
            <a:r>
              <a:rPr lang="sv-SE" sz="3600" dirty="0"/>
              <a:t> </a:t>
            </a:r>
          </a:p>
          <a:p>
            <a:r>
              <a:rPr lang="sv-SE" sz="3600" i="1" dirty="0">
                <a:hlinkClick r:id="rId4"/>
              </a:rPr>
              <a:t>ILS</a:t>
            </a:r>
            <a:r>
              <a:rPr lang="sv-SE" sz="3600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Animated Video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i="1" dirty="0" err="1" smtClean="0">
                <a:hlinkClick r:id="rId2"/>
              </a:rPr>
              <a:t>Voki</a:t>
            </a:r>
            <a:r>
              <a:rPr lang="en-US" sz="2800" i="1" dirty="0" smtClean="0"/>
              <a:t> </a:t>
            </a:r>
            <a:r>
              <a:rPr lang="en-US" sz="2800" i="1" dirty="0"/>
              <a:t>- </a:t>
            </a:r>
            <a:r>
              <a:rPr lang="en-US" sz="2800" dirty="0"/>
              <a:t>Create personalized speaking avatars and share the video in your course or on a web </a:t>
            </a:r>
            <a:r>
              <a:rPr lang="en-US" sz="2800" dirty="0" smtClean="0"/>
              <a:t>site</a:t>
            </a:r>
            <a:endParaRPr lang="en-US" sz="2800" dirty="0"/>
          </a:p>
          <a:p>
            <a:r>
              <a:rPr lang="en-US" sz="2800" i="1" dirty="0" err="1">
                <a:hlinkClick r:id="rId3"/>
              </a:rPr>
              <a:t>Xtranormal</a:t>
            </a:r>
            <a:r>
              <a:rPr lang="en-US" sz="2800" dirty="0"/>
              <a:t> - If you can type, you can make a </a:t>
            </a:r>
            <a:r>
              <a:rPr lang="en-US" sz="2800" dirty="0" smtClean="0"/>
              <a:t>movie</a:t>
            </a:r>
          </a:p>
          <a:p>
            <a:r>
              <a:rPr lang="en-US" sz="2800" u="sng" dirty="0">
                <a:hlinkClick r:id="rId4"/>
              </a:rPr>
              <a:t>http://bit.ly/fX6EdJ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Create your own multiple choice </a:t>
            </a:r>
            <a:r>
              <a:rPr lang="en-US" sz="2800" dirty="0" err="1"/>
              <a:t>youtube</a:t>
            </a:r>
            <a:r>
              <a:rPr lang="en-US" sz="2800" dirty="0"/>
              <a:t> video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Florida Educational Technology Conference (FETC)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666999"/>
            <a:ext cx="6211645" cy="3056069"/>
          </a:xfrm>
        </p:spPr>
        <p:txBody>
          <a:bodyPr/>
          <a:lstStyle/>
          <a:p>
            <a:pPr algn="ctr">
              <a:buNone/>
            </a:pPr>
            <a:r>
              <a:rPr lang="en-US" sz="5400" dirty="0" smtClean="0">
                <a:hlinkClick r:id="rId2"/>
              </a:rPr>
              <a:t>FETC Orlando</a:t>
            </a:r>
            <a:endParaRPr lang="en-US" sz="5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 become a Teacher</a:t>
            </a:r>
            <a:endParaRPr lang="en-US" dirty="0"/>
          </a:p>
        </p:txBody>
      </p:sp>
      <p:pic>
        <p:nvPicPr>
          <p:cNvPr id="4" name="teacher.mov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036888" y="2778125"/>
            <a:ext cx="304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88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382000" cy="4419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Dr. Ann Musgrove</a:t>
            </a:r>
            <a:br>
              <a:rPr lang="en-US" sz="3600" dirty="0" smtClean="0"/>
            </a:br>
            <a:r>
              <a:rPr lang="en-US" sz="2400" dirty="0" smtClean="0">
                <a:hlinkClick r:id="rId2"/>
              </a:rPr>
              <a:t>musgrove@fau.edu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/>
              <a:t>Links available at: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2000" b="1" dirty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n-US" sz="2000" b="1" dirty="0" smtClean="0">
                <a:latin typeface="Arial" pitchFamily="34" charset="0"/>
                <a:cs typeface="Arial" pitchFamily="34" charset="0"/>
                <a:hlinkClick r:id="rId3"/>
              </a:rPr>
              <a:t>home.fau.edu/musgrove/web/TeacherLinks.htm</a:t>
            </a:r>
            <a:r>
              <a:rPr lang="en-US" sz="4000" dirty="0"/>
              <a:t/>
            </a:r>
            <a:br>
              <a:rPr lang="en-US" sz="40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9321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are you on your Educational Journey?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EME 2040</a:t>
            </a:r>
          </a:p>
          <a:p>
            <a:r>
              <a:rPr lang="en-US" dirty="0" smtClean="0"/>
              <a:t>EME 4810</a:t>
            </a:r>
          </a:p>
          <a:p>
            <a:r>
              <a:rPr lang="en-US" dirty="0" smtClean="0"/>
              <a:t>Student Teaching next Semester</a:t>
            </a:r>
          </a:p>
          <a:p>
            <a:r>
              <a:rPr lang="en-US" dirty="0" smtClean="0"/>
              <a:t>Broward? Palm Beach? Somewhere else</a:t>
            </a:r>
          </a:p>
          <a:p>
            <a:r>
              <a:rPr lang="en-US" dirty="0" smtClean="0"/>
              <a:t>FVS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75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International Society for Technology in Education (ISTE)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Education Must Change </a:t>
            </a:r>
            <a:endParaRPr lang="en-US" dirty="0" smtClean="0"/>
          </a:p>
          <a:p>
            <a:r>
              <a:rPr lang="en-US" dirty="0" smtClean="0"/>
              <a:t>As technology dramatically changes our society, educators need to demonstrate the skills and behaviors of digital-age professionals. Competence with technology is the foundation.</a:t>
            </a:r>
          </a:p>
          <a:p>
            <a:r>
              <a:rPr lang="en-US" dirty="0" smtClean="0"/>
              <a:t>Societies are changing </a:t>
            </a:r>
          </a:p>
          <a:p>
            <a:r>
              <a:rPr lang="en-US" dirty="0" smtClean="0"/>
              <a:t>Expectations are changing </a:t>
            </a:r>
          </a:p>
          <a:p>
            <a:r>
              <a:rPr lang="en-US" dirty="0" smtClean="0"/>
              <a:t>Teaching is changing </a:t>
            </a:r>
          </a:p>
          <a:p>
            <a:r>
              <a:rPr lang="en-US" dirty="0" smtClean="0"/>
              <a:t>Educators must lead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National Educational Technology Standards (NETS )</a:t>
            </a: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Teachers</a:t>
            </a:r>
            <a:r>
              <a:rPr lang="en-US" dirty="0" smtClean="0"/>
              <a:t> </a:t>
            </a:r>
          </a:p>
          <a:p>
            <a:r>
              <a:rPr lang="en-US" dirty="0" smtClean="0"/>
              <a:t>Students</a:t>
            </a:r>
          </a:p>
          <a:p>
            <a:r>
              <a:rPr lang="en-US" dirty="0" smtClean="0"/>
              <a:t>Administrators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8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Mac or PC </a:t>
            </a:r>
          </a:p>
          <a:p>
            <a:r>
              <a:rPr lang="en-US" dirty="0" smtClean="0"/>
              <a:t>Laptop carts</a:t>
            </a:r>
          </a:p>
          <a:p>
            <a:r>
              <a:rPr lang="en-US" dirty="0" err="1" smtClean="0"/>
              <a:t>Smartboards</a:t>
            </a:r>
            <a:endParaRPr lang="en-US" dirty="0" smtClean="0"/>
          </a:p>
          <a:p>
            <a:r>
              <a:rPr lang="en-US" dirty="0" smtClean="0"/>
              <a:t>Teacher </a:t>
            </a:r>
            <a:r>
              <a:rPr lang="en-US" dirty="0" err="1" smtClean="0"/>
              <a:t>WebPortal</a:t>
            </a:r>
            <a:r>
              <a:rPr lang="en-US" dirty="0" smtClean="0"/>
              <a:t> (</a:t>
            </a:r>
            <a:r>
              <a:rPr lang="en-US" dirty="0" smtClean="0">
                <a:hlinkClick r:id="rId2"/>
              </a:rPr>
              <a:t>BEEP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47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Major Attributes of </a:t>
            </a:r>
            <a:br>
              <a:rPr lang="en-US" sz="3600" dirty="0" smtClean="0"/>
            </a:br>
            <a:r>
              <a:rPr lang="en-US" sz="3600" dirty="0" smtClean="0">
                <a:hlinkClick r:id="rId2"/>
              </a:rPr>
              <a:t>Project Based Learning</a:t>
            </a:r>
            <a:endParaRPr lang="en-US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696200" cy="49530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Students are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active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learners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not passive recipients of knowledge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Teachers are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guides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not the primary source of information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Group based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using cooperative and collaborative processes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 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product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is used to demonstrate learning has taken place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An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essential question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forms the basis of a real-life problem to be solved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Supporting questions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are used to guide the learners without giving them the answers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Multiple assessments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are used throughout the process, including authentic assessment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84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Abraham, Martin, John &amp; Bobby Video</a:t>
            </a:r>
            <a:endParaRPr lang="en-US" dirty="0"/>
          </a:p>
        </p:txBody>
      </p:sp>
      <p:pic>
        <p:nvPicPr>
          <p:cNvPr id="6" name="Abe,John Bobby and Martin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159000" y="2119313"/>
            <a:ext cx="4805363" cy="360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3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hlinkClick r:id="rId2"/>
              </a:rPr>
              <a:t>Google Tools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hlinkClick r:id="rId3"/>
              </a:rPr>
              <a:t>Wiki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487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hlinkClick r:id="rId2"/>
              </a:rPr>
              <a:t>Thinkfinity</a:t>
            </a:r>
            <a:endParaRPr lang="en-US" sz="3200" dirty="0" smtClean="0"/>
          </a:p>
          <a:p>
            <a:r>
              <a:rPr lang="en-US" sz="3200" dirty="0" smtClean="0">
                <a:hlinkClick r:id="rId3"/>
              </a:rPr>
              <a:t>Edutopia</a:t>
            </a:r>
            <a:endParaRPr lang="en-US" sz="3200" dirty="0">
              <a:hlinkClick r:id="rId3"/>
            </a:endParaRPr>
          </a:p>
          <a:p>
            <a:r>
              <a:rPr lang="en-US" sz="3200" dirty="0">
                <a:hlinkClick r:id="rId4"/>
              </a:rPr>
              <a:t>http://4teachers.org/tools/</a:t>
            </a:r>
            <a:endParaRPr lang="en-US" sz="3200" dirty="0"/>
          </a:p>
          <a:p>
            <a:pPr lvl="1"/>
            <a:r>
              <a:rPr lang="en-US" sz="3200" dirty="0" err="1"/>
              <a:t>Rubistar</a:t>
            </a:r>
            <a:endParaRPr lang="en-US" sz="3200" dirty="0"/>
          </a:p>
          <a:p>
            <a:pPr lvl="1"/>
            <a:r>
              <a:rPr lang="en-US" sz="3200" dirty="0"/>
              <a:t>PBL Checklist</a:t>
            </a:r>
          </a:p>
          <a:p>
            <a:pPr lvl="1"/>
            <a:r>
              <a:rPr lang="en-US" sz="3200" dirty="0"/>
              <a:t>Academic Skill Builders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64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hlinkClick r:id="rId2"/>
              </a:rPr>
              <a:t>Tumblebooks</a:t>
            </a:r>
            <a:endParaRPr lang="en-US" sz="3600" dirty="0" smtClean="0"/>
          </a:p>
          <a:p>
            <a:r>
              <a:rPr lang="en-US" sz="3600" dirty="0" smtClean="0">
                <a:hlinkClick r:id="rId3"/>
              </a:rPr>
              <a:t>Lit2go USF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528</TotalTime>
  <Words>246</Words>
  <Application>Microsoft Office PowerPoint</Application>
  <PresentationFormat>On-screen Show (4:3)</PresentationFormat>
  <Paragraphs>59</Paragraphs>
  <Slides>14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Pushpin</vt:lpstr>
      <vt:lpstr> </vt:lpstr>
      <vt:lpstr>Where are you on your Educational Journey?</vt:lpstr>
      <vt:lpstr>International Society for Technology in Education (ISTE) </vt:lpstr>
      <vt:lpstr>Tools</vt:lpstr>
      <vt:lpstr>Major Attributes of  Project Based Learning</vt:lpstr>
      <vt:lpstr>Abraham, Martin, John &amp; Bobby Video</vt:lpstr>
      <vt:lpstr>Communication</vt:lpstr>
      <vt:lpstr>Curriculum Tools</vt:lpstr>
      <vt:lpstr>Reading Resources</vt:lpstr>
      <vt:lpstr>Learning Styles</vt:lpstr>
      <vt:lpstr>Animated Video </vt:lpstr>
      <vt:lpstr>Florida Educational Technology Conference (FETC)</vt:lpstr>
      <vt:lpstr>When I become a Teacher</vt:lpstr>
      <vt:lpstr>Dr. Ann Musgrove musgrove@fau.edu  Links available at: http://home.fau.edu/musgrove/web/TeacherLinks.htm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in the Classroom</dc:title>
  <dc:creator>musgrove</dc:creator>
  <cp:lastModifiedBy>musgrove</cp:lastModifiedBy>
  <cp:revision>53</cp:revision>
  <dcterms:created xsi:type="dcterms:W3CDTF">2011-01-26T17:03:38Z</dcterms:created>
  <dcterms:modified xsi:type="dcterms:W3CDTF">2011-01-27T19:18:05Z</dcterms:modified>
</cp:coreProperties>
</file>